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2" r:id="rId5"/>
    <p:sldId id="268" r:id="rId6"/>
    <p:sldId id="262" r:id="rId7"/>
    <p:sldId id="261" r:id="rId8"/>
    <p:sldId id="277" r:id="rId9"/>
    <p:sldId id="274" r:id="rId10"/>
    <p:sldId id="276" r:id="rId11"/>
    <p:sldId id="278" r:id="rId12"/>
    <p:sldId id="279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80046-5E41-4D9B-A4FB-D8B6C38C87AE}" v="33" dt="2022-11-09T20:30:10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ianlake2021@gmail.com" userId="618da97c55575359" providerId="LiveId" clId="{D8880046-5E41-4D9B-A4FB-D8B6C38C87AE}"/>
    <pc:docChg chg="undo custSel addSld delSld modSld">
      <pc:chgData name="indianlake2021@gmail.com" userId="618da97c55575359" providerId="LiveId" clId="{D8880046-5E41-4D9B-A4FB-D8B6C38C87AE}" dt="2022-11-15T15:11:30.257" v="6278" actId="27636"/>
      <pc:docMkLst>
        <pc:docMk/>
      </pc:docMkLst>
      <pc:sldChg chg="addSp delSp modSp mod">
        <pc:chgData name="indianlake2021@gmail.com" userId="618da97c55575359" providerId="LiveId" clId="{D8880046-5E41-4D9B-A4FB-D8B6C38C87AE}" dt="2022-11-10T19:30:31.634" v="6132" actId="20577"/>
        <pc:sldMkLst>
          <pc:docMk/>
          <pc:sldMk cId="477183642" sldId="261"/>
        </pc:sldMkLst>
        <pc:spChg chg="mod">
          <ac:chgData name="indianlake2021@gmail.com" userId="618da97c55575359" providerId="LiveId" clId="{D8880046-5E41-4D9B-A4FB-D8B6C38C87AE}" dt="2022-11-09T20:25:16.883" v="4372" actId="20577"/>
          <ac:spMkLst>
            <pc:docMk/>
            <pc:sldMk cId="477183642" sldId="261"/>
            <ac:spMk id="2" creationId="{AF7283E3-686A-4399-B44D-71E2E0C5990C}"/>
          </ac:spMkLst>
        </pc:spChg>
        <pc:spChg chg="del mod">
          <ac:chgData name="indianlake2021@gmail.com" userId="618da97c55575359" providerId="LiveId" clId="{D8880046-5E41-4D9B-A4FB-D8B6C38C87AE}" dt="2022-11-09T18:49:36.122" v="1005" actId="478"/>
          <ac:spMkLst>
            <pc:docMk/>
            <pc:sldMk cId="477183642" sldId="261"/>
            <ac:spMk id="3" creationId="{70DAD0D3-3611-4738-8AC3-77B22099B278}"/>
          </ac:spMkLst>
        </pc:spChg>
        <pc:spChg chg="add mod">
          <ac:chgData name="indianlake2021@gmail.com" userId="618da97c55575359" providerId="LiveId" clId="{D8880046-5E41-4D9B-A4FB-D8B6C38C87AE}" dt="2022-11-10T19:29:47.180" v="6104" actId="20577"/>
          <ac:spMkLst>
            <pc:docMk/>
            <pc:sldMk cId="477183642" sldId="261"/>
            <ac:spMk id="4" creationId="{0B9C2001-794A-33BC-C1DB-66ED019A4B2F}"/>
          </ac:spMkLst>
        </pc:spChg>
        <pc:spChg chg="add mod">
          <ac:chgData name="indianlake2021@gmail.com" userId="618da97c55575359" providerId="LiveId" clId="{D8880046-5E41-4D9B-A4FB-D8B6C38C87AE}" dt="2022-11-10T19:30:31.634" v="6132" actId="20577"/>
          <ac:spMkLst>
            <pc:docMk/>
            <pc:sldMk cId="477183642" sldId="261"/>
            <ac:spMk id="5" creationId="{29480760-6FB3-FE55-93A0-86800C5295DB}"/>
          </ac:spMkLst>
        </pc:spChg>
        <pc:picChg chg="mod ord">
          <ac:chgData name="indianlake2021@gmail.com" userId="618da97c55575359" providerId="LiveId" clId="{D8880046-5E41-4D9B-A4FB-D8B6C38C87AE}" dt="2022-11-09T19:03:23.797" v="1723" actId="1076"/>
          <ac:picMkLst>
            <pc:docMk/>
            <pc:sldMk cId="477183642" sldId="261"/>
            <ac:picMk id="6" creationId="{286EB37C-928B-4D9A-905B-8EA255EB144E}"/>
          </ac:picMkLst>
        </pc:picChg>
      </pc:sldChg>
      <pc:sldChg chg="addSp delSp modSp mod">
        <pc:chgData name="indianlake2021@gmail.com" userId="618da97c55575359" providerId="LiveId" clId="{D8880046-5E41-4D9B-A4FB-D8B6C38C87AE}" dt="2022-11-09T20:24:54.560" v="4368" actId="207"/>
        <pc:sldMkLst>
          <pc:docMk/>
          <pc:sldMk cId="3281439690" sldId="262"/>
        </pc:sldMkLst>
        <pc:spChg chg="add del mod">
          <ac:chgData name="indianlake2021@gmail.com" userId="618da97c55575359" providerId="LiveId" clId="{D8880046-5E41-4D9B-A4FB-D8B6C38C87AE}" dt="2022-11-09T18:39:07.842" v="641" actId="478"/>
          <ac:spMkLst>
            <pc:docMk/>
            <pc:sldMk cId="3281439690" sldId="262"/>
            <ac:spMk id="5" creationId="{C1017313-C124-56E4-2D99-2466F6272572}"/>
          </ac:spMkLst>
        </pc:spChg>
        <pc:spChg chg="mod">
          <ac:chgData name="indianlake2021@gmail.com" userId="618da97c55575359" providerId="LiveId" clId="{D8880046-5E41-4D9B-A4FB-D8B6C38C87AE}" dt="2022-11-09T20:24:47.965" v="4367" actId="207"/>
          <ac:spMkLst>
            <pc:docMk/>
            <pc:sldMk cId="3281439690" sldId="262"/>
            <ac:spMk id="7" creationId="{0CE88BB9-5E8A-474F-B7C0-BC6738C243D9}"/>
          </ac:spMkLst>
        </pc:spChg>
        <pc:spChg chg="add del mod">
          <ac:chgData name="indianlake2021@gmail.com" userId="618da97c55575359" providerId="LiveId" clId="{D8880046-5E41-4D9B-A4FB-D8B6C38C87AE}" dt="2022-11-09T18:39:39.406" v="670" actId="931"/>
          <ac:spMkLst>
            <pc:docMk/>
            <pc:sldMk cId="3281439690" sldId="262"/>
            <ac:spMk id="8" creationId="{C818314B-881B-256B-A87A-FD2AAEE1B3A3}"/>
          </ac:spMkLst>
        </pc:spChg>
        <pc:spChg chg="add del mod">
          <ac:chgData name="indianlake2021@gmail.com" userId="618da97c55575359" providerId="LiveId" clId="{D8880046-5E41-4D9B-A4FB-D8B6C38C87AE}" dt="2022-11-09T18:39:47.826" v="676" actId="478"/>
          <ac:spMkLst>
            <pc:docMk/>
            <pc:sldMk cId="3281439690" sldId="262"/>
            <ac:spMk id="12" creationId="{4E343FF0-AA28-818A-0254-39715C74C014}"/>
          </ac:spMkLst>
        </pc:spChg>
        <pc:spChg chg="mod">
          <ac:chgData name="indianlake2021@gmail.com" userId="618da97c55575359" providerId="LiveId" clId="{D8880046-5E41-4D9B-A4FB-D8B6C38C87AE}" dt="2022-11-09T20:24:54.560" v="4368" actId="207"/>
          <ac:spMkLst>
            <pc:docMk/>
            <pc:sldMk cId="3281439690" sldId="262"/>
            <ac:spMk id="81" creationId="{26331C6E-6EC6-4BCA-90FC-D61437684A3A}"/>
          </ac:spMkLst>
        </pc:spChg>
        <pc:spChg chg="mod">
          <ac:chgData name="indianlake2021@gmail.com" userId="618da97c55575359" providerId="LiveId" clId="{D8880046-5E41-4D9B-A4FB-D8B6C38C87AE}" dt="2022-11-09T18:38:17.210" v="634" actId="20577"/>
          <ac:spMkLst>
            <pc:docMk/>
            <pc:sldMk cId="3281439690" sldId="262"/>
            <ac:spMk id="182" creationId="{0B26E46E-EDB2-4F95-99F9-6B864973B7EF}"/>
          </ac:spMkLst>
        </pc:spChg>
        <pc:spChg chg="del mod">
          <ac:chgData name="indianlake2021@gmail.com" userId="618da97c55575359" providerId="LiveId" clId="{D8880046-5E41-4D9B-A4FB-D8B6C38C87AE}" dt="2022-11-09T18:38:27.076" v="636" actId="478"/>
          <ac:spMkLst>
            <pc:docMk/>
            <pc:sldMk cId="3281439690" sldId="262"/>
            <ac:spMk id="183" creationId="{32ABAB91-7623-454A-93BD-560C00AB8E8F}"/>
          </ac:spMkLst>
        </pc:spChg>
        <pc:picChg chg="add del mod">
          <ac:chgData name="indianlake2021@gmail.com" userId="618da97c55575359" providerId="LiveId" clId="{D8880046-5E41-4D9B-A4FB-D8B6C38C87AE}" dt="2022-11-09T18:39:41.397" v="673" actId="478"/>
          <ac:picMkLst>
            <pc:docMk/>
            <pc:sldMk cId="3281439690" sldId="262"/>
            <ac:picMk id="3" creationId="{DA6E5C71-4F3D-F6E8-8AE6-EB9C795924E5}"/>
          </ac:picMkLst>
        </pc:picChg>
        <pc:picChg chg="add mod">
          <ac:chgData name="indianlake2021@gmail.com" userId="618da97c55575359" providerId="LiveId" clId="{D8880046-5E41-4D9B-A4FB-D8B6C38C87AE}" dt="2022-11-09T18:44:03.823" v="737" actId="1076"/>
          <ac:picMkLst>
            <pc:docMk/>
            <pc:sldMk cId="3281439690" sldId="262"/>
            <ac:picMk id="10" creationId="{C5C0F4C7-49F5-67AA-1EBE-08928E56A18D}"/>
          </ac:picMkLst>
        </pc:picChg>
        <pc:picChg chg="del">
          <ac:chgData name="indianlake2021@gmail.com" userId="618da97c55575359" providerId="LiveId" clId="{D8880046-5E41-4D9B-A4FB-D8B6C38C87AE}" dt="2022-11-09T18:39:03.740" v="640" actId="478"/>
          <ac:picMkLst>
            <pc:docMk/>
            <pc:sldMk cId="3281439690" sldId="262"/>
            <ac:picMk id="13" creationId="{28CD82BD-20D4-4910-9A71-4B534FCE62E7}"/>
          </ac:picMkLst>
        </pc:picChg>
        <pc:picChg chg="del">
          <ac:chgData name="indianlake2021@gmail.com" userId="618da97c55575359" providerId="LiveId" clId="{D8880046-5E41-4D9B-A4FB-D8B6C38C87AE}" dt="2022-11-09T18:39:24.598" v="669" actId="478"/>
          <ac:picMkLst>
            <pc:docMk/>
            <pc:sldMk cId="3281439690" sldId="262"/>
            <ac:picMk id="15" creationId="{34C758CA-99BE-4230-9424-008948EC328E}"/>
          </ac:picMkLst>
        </pc:picChg>
        <pc:picChg chg="add del mod modCrop">
          <ac:chgData name="indianlake2021@gmail.com" userId="618da97c55575359" providerId="LiveId" clId="{D8880046-5E41-4D9B-A4FB-D8B6C38C87AE}" dt="2022-11-09T18:43:46.227" v="733" actId="478"/>
          <ac:picMkLst>
            <pc:docMk/>
            <pc:sldMk cId="3281439690" sldId="262"/>
            <ac:picMk id="16" creationId="{787A77AE-3973-10F7-AF1E-D9D0F582B3F2}"/>
          </ac:picMkLst>
        </pc:picChg>
        <pc:picChg chg="del">
          <ac:chgData name="indianlake2021@gmail.com" userId="618da97c55575359" providerId="LiveId" clId="{D8880046-5E41-4D9B-A4FB-D8B6C38C87AE}" dt="2022-11-09T18:39:45.893" v="675" actId="478"/>
          <ac:picMkLst>
            <pc:docMk/>
            <pc:sldMk cId="3281439690" sldId="262"/>
            <ac:picMk id="17" creationId="{B0A1EFCE-676C-4616-ABD3-11F042604AA6}"/>
          </ac:picMkLst>
        </pc:picChg>
        <pc:picChg chg="add del mod modCrop">
          <ac:chgData name="indianlake2021@gmail.com" userId="618da97c55575359" providerId="LiveId" clId="{D8880046-5E41-4D9B-A4FB-D8B6C38C87AE}" dt="2022-11-09T18:43:56.968" v="736" actId="478"/>
          <ac:picMkLst>
            <pc:docMk/>
            <pc:sldMk cId="3281439690" sldId="262"/>
            <ac:picMk id="19" creationId="{3D102BED-A4FD-8CCE-919F-7AC838FC4786}"/>
          </ac:picMkLst>
        </pc:picChg>
      </pc:sldChg>
      <pc:sldChg chg="del">
        <pc:chgData name="indianlake2021@gmail.com" userId="618da97c55575359" providerId="LiveId" clId="{D8880046-5E41-4D9B-A4FB-D8B6C38C87AE}" dt="2022-11-09T19:04:18.568" v="1728" actId="2696"/>
        <pc:sldMkLst>
          <pc:docMk/>
          <pc:sldMk cId="1573938648" sldId="264"/>
        </pc:sldMkLst>
      </pc:sldChg>
      <pc:sldChg chg="del">
        <pc:chgData name="indianlake2021@gmail.com" userId="618da97c55575359" providerId="LiveId" clId="{D8880046-5E41-4D9B-A4FB-D8B6C38C87AE}" dt="2022-11-09T20:10:26.400" v="4104" actId="2696"/>
        <pc:sldMkLst>
          <pc:docMk/>
          <pc:sldMk cId="760201609" sldId="266"/>
        </pc:sldMkLst>
      </pc:sldChg>
      <pc:sldChg chg="del">
        <pc:chgData name="indianlake2021@gmail.com" userId="618da97c55575359" providerId="LiveId" clId="{D8880046-5E41-4D9B-A4FB-D8B6C38C87AE}" dt="2022-11-09T20:10:30.141" v="4105" actId="2696"/>
        <pc:sldMkLst>
          <pc:docMk/>
          <pc:sldMk cId="2942449395" sldId="267"/>
        </pc:sldMkLst>
      </pc:sldChg>
      <pc:sldChg chg="addSp delSp modSp mod">
        <pc:chgData name="indianlake2021@gmail.com" userId="618da97c55575359" providerId="LiveId" clId="{D8880046-5E41-4D9B-A4FB-D8B6C38C87AE}" dt="2022-11-10T19:28:56.706" v="6102" actId="12"/>
        <pc:sldMkLst>
          <pc:docMk/>
          <pc:sldMk cId="1317231332" sldId="268"/>
        </pc:sldMkLst>
        <pc:spChg chg="mod">
          <ac:chgData name="indianlake2021@gmail.com" userId="618da97c55575359" providerId="LiveId" clId="{D8880046-5E41-4D9B-A4FB-D8B6C38C87AE}" dt="2022-11-09T18:34:26.955" v="349" actId="14100"/>
          <ac:spMkLst>
            <pc:docMk/>
            <pc:sldMk cId="1317231332" sldId="268"/>
            <ac:spMk id="2" creationId="{9EC939E1-00A2-4A36-B095-E065A6DE0161}"/>
          </ac:spMkLst>
        </pc:spChg>
        <pc:spChg chg="mod">
          <ac:chgData name="indianlake2021@gmail.com" userId="618da97c55575359" providerId="LiveId" clId="{D8880046-5E41-4D9B-A4FB-D8B6C38C87AE}" dt="2022-11-10T19:28:56.706" v="6102" actId="12"/>
          <ac:spMkLst>
            <pc:docMk/>
            <pc:sldMk cId="1317231332" sldId="268"/>
            <ac:spMk id="3" creationId="{A3B54E3C-306E-4FC5-A69F-6423F774DAB8}"/>
          </ac:spMkLst>
        </pc:spChg>
        <pc:spChg chg="add del mod">
          <ac:chgData name="indianlake2021@gmail.com" userId="618da97c55575359" providerId="LiveId" clId="{D8880046-5E41-4D9B-A4FB-D8B6C38C87AE}" dt="2022-11-09T18:28:31.729" v="314" actId="478"/>
          <ac:spMkLst>
            <pc:docMk/>
            <pc:sldMk cId="1317231332" sldId="268"/>
            <ac:spMk id="6" creationId="{AE331FB4-D36B-398E-55C8-C219B872262A}"/>
          </ac:spMkLst>
        </pc:spChg>
        <pc:spChg chg="add del mod">
          <ac:chgData name="indianlake2021@gmail.com" userId="618da97c55575359" providerId="LiveId" clId="{D8880046-5E41-4D9B-A4FB-D8B6C38C87AE}" dt="2022-11-09T18:29:21.692" v="324" actId="478"/>
          <ac:spMkLst>
            <pc:docMk/>
            <pc:sldMk cId="1317231332" sldId="268"/>
            <ac:spMk id="8" creationId="{EC1D26C1-6624-4FC8-88AD-844B307C3327}"/>
          </ac:spMkLst>
        </pc:spChg>
        <pc:spChg chg="add del mod">
          <ac:chgData name="indianlake2021@gmail.com" userId="618da97c55575359" providerId="LiveId" clId="{D8880046-5E41-4D9B-A4FB-D8B6C38C87AE}" dt="2022-11-09T18:29:23.544" v="326" actId="478"/>
          <ac:spMkLst>
            <pc:docMk/>
            <pc:sldMk cId="1317231332" sldId="268"/>
            <ac:spMk id="12" creationId="{7E7A49BA-A845-D352-181E-8148F1A09312}"/>
          </ac:spMkLst>
        </pc:spChg>
        <pc:spChg chg="add del mod">
          <ac:chgData name="indianlake2021@gmail.com" userId="618da97c55575359" providerId="LiveId" clId="{D8880046-5E41-4D9B-A4FB-D8B6C38C87AE}" dt="2022-11-09T18:29:26.827" v="329" actId="478"/>
          <ac:spMkLst>
            <pc:docMk/>
            <pc:sldMk cId="1317231332" sldId="268"/>
            <ac:spMk id="16" creationId="{6B3E0603-A5D8-F4E3-6820-357DE8E0B1CA}"/>
          </ac:spMkLst>
        </pc:spChg>
        <pc:spChg chg="mod">
          <ac:chgData name="indianlake2021@gmail.com" userId="618da97c55575359" providerId="LiveId" clId="{D8880046-5E41-4D9B-A4FB-D8B6C38C87AE}" dt="2022-11-09T18:25:04.168" v="310" actId="207"/>
          <ac:spMkLst>
            <pc:docMk/>
            <pc:sldMk cId="1317231332" sldId="268"/>
            <ac:spMk id="74" creationId="{F58157BD-826A-4A73-AFE3-4DC840C3F88D}"/>
          </ac:spMkLst>
        </pc:spChg>
        <pc:spChg chg="del mod">
          <ac:chgData name="indianlake2021@gmail.com" userId="618da97c55575359" providerId="LiveId" clId="{D8880046-5E41-4D9B-A4FB-D8B6C38C87AE}" dt="2022-11-09T18:32:25.234" v="331" actId="478"/>
          <ac:spMkLst>
            <pc:docMk/>
            <pc:sldMk cId="1317231332" sldId="268"/>
            <ac:spMk id="75" creationId="{CF942400-E869-4121-A513-9B1FADE55AC8}"/>
          </ac:spMkLst>
        </pc:spChg>
        <pc:picChg chg="add del mod modCrop">
          <ac:chgData name="indianlake2021@gmail.com" userId="618da97c55575359" providerId="LiveId" clId="{D8880046-5E41-4D9B-A4FB-D8B6C38C87AE}" dt="2022-11-09T18:33:52.466" v="344" actId="478"/>
          <ac:picMkLst>
            <pc:docMk/>
            <pc:sldMk cId="1317231332" sldId="268"/>
            <ac:picMk id="4" creationId="{B759267C-F5B7-D5C3-8ECC-A45F57876CC6}"/>
          </ac:picMkLst>
        </pc:picChg>
        <pc:picChg chg="del">
          <ac:chgData name="indianlake2021@gmail.com" userId="618da97c55575359" providerId="LiveId" clId="{D8880046-5E41-4D9B-A4FB-D8B6C38C87AE}" dt="2022-11-09T18:28:26.262" v="312" actId="478"/>
          <ac:picMkLst>
            <pc:docMk/>
            <pc:sldMk cId="1317231332" sldId="268"/>
            <ac:picMk id="9" creationId="{072D25A5-89BE-44C4-B28D-DA5455752AA2}"/>
          </ac:picMkLst>
        </pc:picChg>
        <pc:picChg chg="del">
          <ac:chgData name="indianlake2021@gmail.com" userId="618da97c55575359" providerId="LiveId" clId="{D8880046-5E41-4D9B-A4FB-D8B6C38C87AE}" dt="2022-11-09T18:29:19.239" v="323" actId="478"/>
          <ac:picMkLst>
            <pc:docMk/>
            <pc:sldMk cId="1317231332" sldId="268"/>
            <ac:picMk id="11" creationId="{29ECE34D-620F-4312-BB89-40BCDBDB2503}"/>
          </ac:picMkLst>
        </pc:picChg>
        <pc:picChg chg="del">
          <ac:chgData name="indianlake2021@gmail.com" userId="618da97c55575359" providerId="LiveId" clId="{D8880046-5E41-4D9B-A4FB-D8B6C38C87AE}" dt="2022-11-09T18:29:22.627" v="325" actId="478"/>
          <ac:picMkLst>
            <pc:docMk/>
            <pc:sldMk cId="1317231332" sldId="268"/>
            <ac:picMk id="13" creationId="{5C2E09F6-794D-4CBA-A9C6-4460C18FC393}"/>
          </ac:picMkLst>
        </pc:picChg>
        <pc:picChg chg="del mod">
          <ac:chgData name="indianlake2021@gmail.com" userId="618da97c55575359" providerId="LiveId" clId="{D8880046-5E41-4D9B-A4FB-D8B6C38C87AE}" dt="2022-11-09T18:29:24.618" v="328" actId="478"/>
          <ac:picMkLst>
            <pc:docMk/>
            <pc:sldMk cId="1317231332" sldId="268"/>
            <ac:picMk id="15" creationId="{4A4FF327-FD26-47EF-A265-02A0BB3793C5}"/>
          </ac:picMkLst>
        </pc:picChg>
        <pc:picChg chg="add del mod modCrop">
          <ac:chgData name="indianlake2021@gmail.com" userId="618da97c55575359" providerId="LiveId" clId="{D8880046-5E41-4D9B-A4FB-D8B6C38C87AE}" dt="2022-11-09T18:33:41.490" v="341" actId="478"/>
          <ac:picMkLst>
            <pc:docMk/>
            <pc:sldMk cId="1317231332" sldId="268"/>
            <ac:picMk id="17" creationId="{DDA54B41-9D07-76D6-20CB-4D54EA31D3D2}"/>
          </ac:picMkLst>
        </pc:picChg>
        <pc:picChg chg="add mod modCrop">
          <ac:chgData name="indianlake2021@gmail.com" userId="618da97c55575359" providerId="LiveId" clId="{D8880046-5E41-4D9B-A4FB-D8B6C38C87AE}" dt="2022-11-09T18:34:19.041" v="348" actId="18131"/>
          <ac:picMkLst>
            <pc:docMk/>
            <pc:sldMk cId="1317231332" sldId="268"/>
            <ac:picMk id="18" creationId="{1DA7ACE7-EA56-D0C5-31FE-A450ED06B072}"/>
          </ac:picMkLst>
        </pc:picChg>
      </pc:sldChg>
      <pc:sldChg chg="addSp delSp modSp mod modClrScheme chgLayout">
        <pc:chgData name="indianlake2021@gmail.com" userId="618da97c55575359" providerId="LiveId" clId="{D8880046-5E41-4D9B-A4FB-D8B6C38C87AE}" dt="2022-11-15T15:11:30.257" v="6278" actId="27636"/>
        <pc:sldMkLst>
          <pc:docMk/>
          <pc:sldMk cId="1903762141" sldId="269"/>
        </pc:sldMkLst>
        <pc:spChg chg="mod">
          <ac:chgData name="indianlake2021@gmail.com" userId="618da97c55575359" providerId="LiveId" clId="{D8880046-5E41-4D9B-A4FB-D8B6C38C87AE}" dt="2022-11-10T19:36:58.956" v="6236" actId="207"/>
          <ac:spMkLst>
            <pc:docMk/>
            <pc:sldMk cId="1903762141" sldId="269"/>
            <ac:spMk id="2" creationId="{9F2BDAC4-BCFB-42F6-BA9A-039BB65BF0A4}"/>
          </ac:spMkLst>
        </pc:spChg>
        <pc:spChg chg="mod">
          <ac:chgData name="indianlake2021@gmail.com" userId="618da97c55575359" providerId="LiveId" clId="{D8880046-5E41-4D9B-A4FB-D8B6C38C87AE}" dt="2022-11-15T15:11:30.257" v="6278" actId="27636"/>
          <ac:spMkLst>
            <pc:docMk/>
            <pc:sldMk cId="1903762141" sldId="269"/>
            <ac:spMk id="3" creationId="{AA3941B7-49D8-4ECD-BBC8-6588DECB37CC}"/>
          </ac:spMkLst>
        </pc:spChg>
        <pc:spChg chg="add del mod">
          <ac:chgData name="indianlake2021@gmail.com" userId="618da97c55575359" providerId="LiveId" clId="{D8880046-5E41-4D9B-A4FB-D8B6C38C87AE}" dt="2022-11-09T20:28:32.816" v="4395" actId="478"/>
          <ac:spMkLst>
            <pc:docMk/>
            <pc:sldMk cId="1903762141" sldId="269"/>
            <ac:spMk id="5" creationId="{549A49D5-51E1-F82D-2245-2B31DF5144FA}"/>
          </ac:spMkLst>
        </pc:spChg>
        <pc:spChg chg="add del mod">
          <ac:chgData name="indianlake2021@gmail.com" userId="618da97c55575359" providerId="LiveId" clId="{D8880046-5E41-4D9B-A4FB-D8B6C38C87AE}" dt="2022-11-09T20:28:35.849" v="4397" actId="478"/>
          <ac:spMkLst>
            <pc:docMk/>
            <pc:sldMk cId="1903762141" sldId="269"/>
            <ac:spMk id="8" creationId="{1E8B456D-F146-9E03-8890-36A2EEA048C7}"/>
          </ac:spMkLst>
        </pc:spChg>
        <pc:spChg chg="mod">
          <ac:chgData name="indianlake2021@gmail.com" userId="618da97c55575359" providerId="LiveId" clId="{D8880046-5E41-4D9B-A4FB-D8B6C38C87AE}" dt="2022-11-09T20:30:38.926" v="4413" actId="20577"/>
          <ac:spMkLst>
            <pc:docMk/>
            <pc:sldMk cId="1903762141" sldId="269"/>
            <ac:spMk id="42" creationId="{A5A3223A-374C-401B-80E4-3393BA4AA8D5}"/>
          </ac:spMkLst>
        </pc:spChg>
        <pc:spChg chg="del mod">
          <ac:chgData name="indianlake2021@gmail.com" userId="618da97c55575359" providerId="LiveId" clId="{D8880046-5E41-4D9B-A4FB-D8B6C38C87AE}" dt="2022-11-09T20:30:47.667" v="4415" actId="478"/>
          <ac:spMkLst>
            <pc:docMk/>
            <pc:sldMk cId="1903762141" sldId="269"/>
            <ac:spMk id="43" creationId="{381B4F17-2538-4C37-AA9B-B8EBF5C89333}"/>
          </ac:spMkLst>
        </pc:spChg>
        <pc:spChg chg="mod">
          <ac:chgData name="indianlake2021@gmail.com" userId="618da97c55575359" providerId="LiveId" clId="{D8880046-5E41-4D9B-A4FB-D8B6C38C87AE}" dt="2022-11-09T20:30:17.489" v="4401" actId="26606"/>
          <ac:spMkLst>
            <pc:docMk/>
            <pc:sldMk cId="1903762141" sldId="269"/>
            <ac:spMk id="44" creationId="{5BF29222-3F80-4F2B-90CE-3D40FFF16D70}"/>
          </ac:spMkLst>
        </pc:spChg>
        <pc:picChg chg="del">
          <ac:chgData name="indianlake2021@gmail.com" userId="618da97c55575359" providerId="LiveId" clId="{D8880046-5E41-4D9B-A4FB-D8B6C38C87AE}" dt="2022-11-09T20:28:30.437" v="4394" actId="478"/>
          <ac:picMkLst>
            <pc:docMk/>
            <pc:sldMk cId="1903762141" sldId="269"/>
            <ac:picMk id="7" creationId="{67622E7C-99A9-46F7-8DC6-CB21DE6130AF}"/>
          </ac:picMkLst>
        </pc:picChg>
        <pc:picChg chg="del">
          <ac:chgData name="indianlake2021@gmail.com" userId="618da97c55575359" providerId="LiveId" clId="{D8880046-5E41-4D9B-A4FB-D8B6C38C87AE}" dt="2022-11-09T20:28:33.772" v="4396" actId="478"/>
          <ac:picMkLst>
            <pc:docMk/>
            <pc:sldMk cId="1903762141" sldId="269"/>
            <ac:picMk id="9" creationId="{43702E36-1B89-4AF5-B77B-B83BE9FCC95C}"/>
          </ac:picMkLst>
        </pc:picChg>
        <pc:picChg chg="add mod ord">
          <ac:chgData name="indianlake2021@gmail.com" userId="618da97c55575359" providerId="LiveId" clId="{D8880046-5E41-4D9B-A4FB-D8B6C38C87AE}" dt="2022-11-09T20:30:17.489" v="4401" actId="26606"/>
          <ac:picMkLst>
            <pc:docMk/>
            <pc:sldMk cId="1903762141" sldId="269"/>
            <ac:picMk id="11" creationId="{87BC8704-2E56-160E-B95D-0BB174581A21}"/>
          </ac:picMkLst>
        </pc:picChg>
      </pc:sldChg>
      <pc:sldChg chg="addSp delSp modSp mod modClrScheme chgLayout">
        <pc:chgData name="indianlake2021@gmail.com" userId="618da97c55575359" providerId="LiveId" clId="{D8880046-5E41-4D9B-A4FB-D8B6C38C87AE}" dt="2022-11-09T20:30:58.141" v="4416" actId="207"/>
        <pc:sldMkLst>
          <pc:docMk/>
          <pc:sldMk cId="1528177044" sldId="270"/>
        </pc:sldMkLst>
        <pc:spChg chg="mod">
          <ac:chgData name="indianlake2021@gmail.com" userId="618da97c55575359" providerId="LiveId" clId="{D8880046-5E41-4D9B-A4FB-D8B6C38C87AE}" dt="2022-11-09T20:30:58.141" v="4416" actId="207"/>
          <ac:spMkLst>
            <pc:docMk/>
            <pc:sldMk cId="1528177044" sldId="270"/>
            <ac:spMk id="2" creationId="{449FE449-E96C-4E0E-A449-9E0701A909E0}"/>
          </ac:spMkLst>
        </pc:spChg>
        <pc:spChg chg="del mod">
          <ac:chgData name="indianlake2021@gmail.com" userId="618da97c55575359" providerId="LiveId" clId="{D8880046-5E41-4D9B-A4FB-D8B6C38C87AE}" dt="2022-11-09T20:23:45.355" v="4310" actId="931"/>
          <ac:spMkLst>
            <pc:docMk/>
            <pc:sldMk cId="1528177044" sldId="270"/>
            <ac:spMk id="3" creationId="{BD3F7967-21CD-4D4E-A475-5040D50F9B40}"/>
          </ac:spMkLst>
        </pc:spChg>
        <pc:spChg chg="add del mod">
          <ac:chgData name="indianlake2021@gmail.com" userId="618da97c55575359" providerId="LiveId" clId="{D8880046-5E41-4D9B-A4FB-D8B6C38C87AE}" dt="2022-11-09T20:22:12.786" v="4305" actId="931"/>
          <ac:spMkLst>
            <pc:docMk/>
            <pc:sldMk cId="1528177044" sldId="270"/>
            <ac:spMk id="5" creationId="{81E74BDF-47C9-0ED0-B7CA-8499274FAD23}"/>
          </ac:spMkLst>
        </pc:spChg>
        <pc:spChg chg="add del mod">
          <ac:chgData name="indianlake2021@gmail.com" userId="618da97c55575359" providerId="LiveId" clId="{D8880046-5E41-4D9B-A4FB-D8B6C38C87AE}" dt="2022-11-09T20:23:25.757" v="4309" actId="478"/>
          <ac:spMkLst>
            <pc:docMk/>
            <pc:sldMk cId="1528177044" sldId="270"/>
            <ac:spMk id="9" creationId="{188C2F0B-E82C-5A43-6DF1-2B289BD5F12B}"/>
          </ac:spMkLst>
        </pc:spChg>
        <pc:spChg chg="mod">
          <ac:chgData name="indianlake2021@gmail.com" userId="618da97c55575359" providerId="LiveId" clId="{D8880046-5E41-4D9B-A4FB-D8B6C38C87AE}" dt="2022-11-09T20:24:27.723" v="4366" actId="20577"/>
          <ac:spMkLst>
            <pc:docMk/>
            <pc:sldMk cId="1528177044" sldId="270"/>
            <ac:spMk id="41" creationId="{1AA0E395-EB95-4646-A4B3-EAB7C68D0B5E}"/>
          </ac:spMkLst>
        </pc:spChg>
        <pc:spChg chg="del mod">
          <ac:chgData name="indianlake2021@gmail.com" userId="618da97c55575359" providerId="LiveId" clId="{D8880046-5E41-4D9B-A4FB-D8B6C38C87AE}" dt="2022-11-09T20:24:18.299" v="4352" actId="478"/>
          <ac:spMkLst>
            <pc:docMk/>
            <pc:sldMk cId="1528177044" sldId="270"/>
            <ac:spMk id="42" creationId="{11F0E6E0-DC32-4105-A773-65DCBEEDBA5B}"/>
          </ac:spMkLst>
        </pc:spChg>
        <pc:spChg chg="mod">
          <ac:chgData name="indianlake2021@gmail.com" userId="618da97c55575359" providerId="LiveId" clId="{D8880046-5E41-4D9B-A4FB-D8B6C38C87AE}" dt="2022-11-09T20:23:51.032" v="4313" actId="26606"/>
          <ac:spMkLst>
            <pc:docMk/>
            <pc:sldMk cId="1528177044" sldId="270"/>
            <ac:spMk id="43" creationId="{B95B4304-0747-4AD1-BD3D-E4BFD5441AF5}"/>
          </ac:spMkLst>
        </pc:spChg>
        <pc:picChg chg="add del mod">
          <ac:chgData name="indianlake2021@gmail.com" userId="618da97c55575359" providerId="LiveId" clId="{D8880046-5E41-4D9B-A4FB-D8B6C38C87AE}" dt="2022-11-09T20:23:18.583" v="4308" actId="478"/>
          <ac:picMkLst>
            <pc:docMk/>
            <pc:sldMk cId="1528177044" sldId="270"/>
            <ac:picMk id="7" creationId="{EDD75AEF-E2F1-BAC9-9029-2C9ADA91D183}"/>
          </ac:picMkLst>
        </pc:picChg>
        <pc:picChg chg="add mod">
          <ac:chgData name="indianlake2021@gmail.com" userId="618da97c55575359" providerId="LiveId" clId="{D8880046-5E41-4D9B-A4FB-D8B6C38C87AE}" dt="2022-11-09T20:23:51.032" v="4313" actId="26606"/>
          <ac:picMkLst>
            <pc:docMk/>
            <pc:sldMk cId="1528177044" sldId="270"/>
            <ac:picMk id="11" creationId="{E5A94BBB-865E-0541-32F2-CAC332976E25}"/>
          </ac:picMkLst>
        </pc:picChg>
        <pc:picChg chg="del">
          <ac:chgData name="indianlake2021@gmail.com" userId="618da97c55575359" providerId="LiveId" clId="{D8880046-5E41-4D9B-A4FB-D8B6C38C87AE}" dt="2022-11-09T20:21:42.255" v="4304" actId="478"/>
          <ac:picMkLst>
            <pc:docMk/>
            <pc:sldMk cId="1528177044" sldId="270"/>
            <ac:picMk id="16" creationId="{474772FB-EF5F-44F3-8C06-F39CA59EF52C}"/>
          </ac:picMkLst>
        </pc:picChg>
      </pc:sldChg>
      <pc:sldChg chg="delSp modSp mod">
        <pc:chgData name="indianlake2021@gmail.com" userId="618da97c55575359" providerId="LiveId" clId="{D8880046-5E41-4D9B-A4FB-D8B6C38C87AE}" dt="2022-11-10T19:36:45.980" v="6235" actId="207"/>
        <pc:sldMkLst>
          <pc:docMk/>
          <pc:sldMk cId="1309919285" sldId="271"/>
        </pc:sldMkLst>
        <pc:spChg chg="mod">
          <ac:chgData name="indianlake2021@gmail.com" userId="618da97c55575359" providerId="LiveId" clId="{D8880046-5E41-4D9B-A4FB-D8B6C38C87AE}" dt="2022-11-10T19:36:45.980" v="6235" actId="207"/>
          <ac:spMkLst>
            <pc:docMk/>
            <pc:sldMk cId="1309919285" sldId="271"/>
            <ac:spMk id="4" creationId="{1BF331E4-9285-4CFE-8090-72BC8ABFC577}"/>
          </ac:spMkLst>
        </pc:spChg>
        <pc:spChg chg="mod">
          <ac:chgData name="indianlake2021@gmail.com" userId="618da97c55575359" providerId="LiveId" clId="{D8880046-5E41-4D9B-A4FB-D8B6C38C87AE}" dt="2022-11-09T20:05:32.279" v="3842" actId="20577"/>
          <ac:spMkLst>
            <pc:docMk/>
            <pc:sldMk cId="1309919285" sldId="271"/>
            <ac:spMk id="19" creationId="{B252433F-7631-46C0-A68A-0FDDA1050A4A}"/>
          </ac:spMkLst>
        </pc:spChg>
        <pc:spChg chg="del">
          <ac:chgData name="indianlake2021@gmail.com" userId="618da97c55575359" providerId="LiveId" clId="{D8880046-5E41-4D9B-A4FB-D8B6C38C87AE}" dt="2022-11-09T20:05:23.912" v="3828" actId="478"/>
          <ac:spMkLst>
            <pc:docMk/>
            <pc:sldMk cId="1309919285" sldId="271"/>
            <ac:spMk id="20" creationId="{24CB5650-664E-4E21-BBCF-D6FEC984AE7E}"/>
          </ac:spMkLst>
        </pc:spChg>
        <pc:graphicFrameChg chg="del mod">
          <ac:chgData name="indianlake2021@gmail.com" userId="618da97c55575359" providerId="LiveId" clId="{D8880046-5E41-4D9B-A4FB-D8B6C38C87AE}" dt="2022-11-09T20:05:15.683" v="3827" actId="21"/>
          <ac:graphicFrameMkLst>
            <pc:docMk/>
            <pc:sldMk cId="1309919285" sldId="271"/>
            <ac:graphicFrameMk id="6" creationId="{2B74C635-2D06-445A-9FC5-40D09EED4C8A}"/>
          </ac:graphicFrameMkLst>
        </pc:graphicFrameChg>
      </pc:sldChg>
      <pc:sldChg chg="modSp mod">
        <pc:chgData name="indianlake2021@gmail.com" userId="618da97c55575359" providerId="LiveId" clId="{D8880046-5E41-4D9B-A4FB-D8B6C38C87AE}" dt="2022-11-10T19:28:05.833" v="6095" actId="1076"/>
        <pc:sldMkLst>
          <pc:docMk/>
          <pc:sldMk cId="1057612404" sldId="272"/>
        </pc:sldMkLst>
        <pc:spChg chg="mod">
          <ac:chgData name="indianlake2021@gmail.com" userId="618da97c55575359" providerId="LiveId" clId="{D8880046-5E41-4D9B-A4FB-D8B6C38C87AE}" dt="2022-11-09T18:21:26.043" v="65" actId="207"/>
          <ac:spMkLst>
            <pc:docMk/>
            <pc:sldMk cId="1057612404" sldId="272"/>
            <ac:spMk id="4" creationId="{365A3385-7A97-4B91-90E4-313A5F6486BE}"/>
          </ac:spMkLst>
        </pc:spChg>
        <pc:spChg chg="mod">
          <ac:chgData name="indianlake2021@gmail.com" userId="618da97c55575359" providerId="LiveId" clId="{D8880046-5E41-4D9B-A4FB-D8B6C38C87AE}" dt="2022-11-10T19:28:05.833" v="6095" actId="1076"/>
          <ac:spMkLst>
            <pc:docMk/>
            <pc:sldMk cId="1057612404" sldId="272"/>
            <ac:spMk id="5" creationId="{6D600243-42CA-42D2-A56A-C6924D272A5B}"/>
          </ac:spMkLst>
        </pc:spChg>
        <pc:spChg chg="mod">
          <ac:chgData name="indianlake2021@gmail.com" userId="618da97c55575359" providerId="LiveId" clId="{D8880046-5E41-4D9B-A4FB-D8B6C38C87AE}" dt="2022-11-09T18:22:42.900" v="147" actId="207"/>
          <ac:spMkLst>
            <pc:docMk/>
            <pc:sldMk cId="1057612404" sldId="272"/>
            <ac:spMk id="12" creationId="{B7540F33-E688-F5B2-7D34-69B2EFC4DCE7}"/>
          </ac:spMkLst>
        </pc:spChg>
      </pc:sldChg>
      <pc:sldChg chg="addSp delSp modSp mod modClrScheme chgLayout">
        <pc:chgData name="indianlake2021@gmail.com" userId="618da97c55575359" providerId="LiveId" clId="{D8880046-5E41-4D9B-A4FB-D8B6C38C87AE}" dt="2022-11-09T19:19:22.082" v="2429" actId="113"/>
        <pc:sldMkLst>
          <pc:docMk/>
          <pc:sldMk cId="867436159" sldId="274"/>
        </pc:sldMkLst>
        <pc:spChg chg="add del mod">
          <ac:chgData name="indianlake2021@gmail.com" userId="618da97c55575359" providerId="LiveId" clId="{D8880046-5E41-4D9B-A4FB-D8B6C38C87AE}" dt="2022-11-09T19:16:25.276" v="2285" actId="478"/>
          <ac:spMkLst>
            <pc:docMk/>
            <pc:sldMk cId="867436159" sldId="274"/>
            <ac:spMk id="3" creationId="{70A7AE72-B4AD-4A6E-C090-AA54A1FB572D}"/>
          </ac:spMkLst>
        </pc:spChg>
        <pc:spChg chg="mod ord">
          <ac:chgData name="indianlake2021@gmail.com" userId="618da97c55575359" providerId="LiveId" clId="{D8880046-5E41-4D9B-A4FB-D8B6C38C87AE}" dt="2022-11-09T19:18:16.590" v="2311" actId="27636"/>
          <ac:spMkLst>
            <pc:docMk/>
            <pc:sldMk cId="867436159" sldId="274"/>
            <ac:spMk id="5" creationId="{95B81330-A59C-4CCA-93EA-79083C5686A1}"/>
          </ac:spMkLst>
        </pc:spChg>
        <pc:spChg chg="del mod">
          <ac:chgData name="indianlake2021@gmail.com" userId="618da97c55575359" providerId="LiveId" clId="{D8880046-5E41-4D9B-A4FB-D8B6C38C87AE}" dt="2022-11-09T19:15:23.473" v="2264" actId="478"/>
          <ac:spMkLst>
            <pc:docMk/>
            <pc:sldMk cId="867436159" sldId="274"/>
            <ac:spMk id="6" creationId="{1F317163-C483-40FC-8872-773FA60DB992}"/>
          </ac:spMkLst>
        </pc:spChg>
        <pc:spChg chg="add del mod">
          <ac:chgData name="indianlake2021@gmail.com" userId="618da97c55575359" providerId="LiveId" clId="{D8880046-5E41-4D9B-A4FB-D8B6C38C87AE}" dt="2022-11-09T19:16:30.265" v="2287" actId="478"/>
          <ac:spMkLst>
            <pc:docMk/>
            <pc:sldMk cId="867436159" sldId="274"/>
            <ac:spMk id="7" creationId="{86D57988-454A-F418-11BF-DB4B25ABD4B0}"/>
          </ac:spMkLst>
        </pc:spChg>
        <pc:spChg chg="mod">
          <ac:chgData name="indianlake2021@gmail.com" userId="618da97c55575359" providerId="LiveId" clId="{D8880046-5E41-4D9B-A4FB-D8B6C38C87AE}" dt="2022-11-09T19:17:35.574" v="2303" actId="26606"/>
          <ac:spMkLst>
            <pc:docMk/>
            <pc:sldMk cId="867436159" sldId="274"/>
            <ac:spMk id="20" creationId="{E7AE8A72-7DAE-42BD-99C5-FF9C91A3B0D5}"/>
          </ac:spMkLst>
        </pc:spChg>
        <pc:spChg chg="del mod">
          <ac:chgData name="indianlake2021@gmail.com" userId="618da97c55575359" providerId="LiveId" clId="{D8880046-5E41-4D9B-A4FB-D8B6C38C87AE}" dt="2022-11-09T19:16:35.341" v="2289" actId="478"/>
          <ac:spMkLst>
            <pc:docMk/>
            <pc:sldMk cId="867436159" sldId="274"/>
            <ac:spMk id="21" creationId="{ACF8A1E1-A9DC-4644-9A53-D5C899540393}"/>
          </ac:spMkLst>
        </pc:spChg>
        <pc:spChg chg="mod">
          <ac:chgData name="indianlake2021@gmail.com" userId="618da97c55575359" providerId="LiveId" clId="{D8880046-5E41-4D9B-A4FB-D8B6C38C87AE}" dt="2022-11-09T19:17:35.574" v="2303" actId="26606"/>
          <ac:spMkLst>
            <pc:docMk/>
            <pc:sldMk cId="867436159" sldId="274"/>
            <ac:spMk id="22" creationId="{6BB31DF5-C74E-43EC-894C-2E5DC0D59A04}"/>
          </ac:spMkLst>
        </pc:spChg>
        <pc:spChg chg="add mod">
          <ac:chgData name="indianlake2021@gmail.com" userId="618da97c55575359" providerId="LiveId" clId="{D8880046-5E41-4D9B-A4FB-D8B6C38C87AE}" dt="2022-11-09T19:17:35.574" v="2303" actId="26606"/>
          <ac:spMkLst>
            <pc:docMk/>
            <pc:sldMk cId="867436159" sldId="274"/>
            <ac:spMk id="27" creationId="{21ECFB0D-CB21-E7B3-715D-3FD5FC8DA26B}"/>
          </ac:spMkLst>
        </pc:spChg>
        <pc:spChg chg="add mod">
          <ac:chgData name="indianlake2021@gmail.com" userId="618da97c55575359" providerId="LiveId" clId="{D8880046-5E41-4D9B-A4FB-D8B6C38C87AE}" dt="2022-11-09T19:19:22.082" v="2429" actId="113"/>
          <ac:spMkLst>
            <pc:docMk/>
            <pc:sldMk cId="867436159" sldId="274"/>
            <ac:spMk id="29" creationId="{6480ACC1-7410-ED04-C355-435B10D4B8DD}"/>
          </ac:spMkLst>
        </pc:spChg>
        <pc:picChg chg="add mod">
          <ac:chgData name="indianlake2021@gmail.com" userId="618da97c55575359" providerId="LiveId" clId="{D8880046-5E41-4D9B-A4FB-D8B6C38C87AE}" dt="2022-11-09T19:17:35.574" v="2303" actId="26606"/>
          <ac:picMkLst>
            <pc:docMk/>
            <pc:sldMk cId="867436159" sldId="274"/>
            <ac:picMk id="9" creationId="{10A31418-F4A7-35D4-4F79-C6DD227B6AEF}"/>
          </ac:picMkLst>
        </pc:picChg>
        <pc:picChg chg="del">
          <ac:chgData name="indianlake2021@gmail.com" userId="618da97c55575359" providerId="LiveId" clId="{D8880046-5E41-4D9B-A4FB-D8B6C38C87AE}" dt="2022-11-09T19:16:20.396" v="2284" actId="478"/>
          <ac:picMkLst>
            <pc:docMk/>
            <pc:sldMk cId="867436159" sldId="274"/>
            <ac:picMk id="10" creationId="{48765F05-80B5-4B6A-BBB4-6BF3882823F7}"/>
          </ac:picMkLst>
        </pc:picChg>
        <pc:picChg chg="del">
          <ac:chgData name="indianlake2021@gmail.com" userId="618da97c55575359" providerId="LiveId" clId="{D8880046-5E41-4D9B-A4FB-D8B6C38C87AE}" dt="2022-11-09T19:16:27.690" v="2286" actId="478"/>
          <ac:picMkLst>
            <pc:docMk/>
            <pc:sldMk cId="867436159" sldId="274"/>
            <ac:picMk id="12" creationId="{D02C0205-A11E-4DF2-B9A8-C616DB7216AA}"/>
          </ac:picMkLst>
        </pc:picChg>
      </pc:sldChg>
      <pc:sldChg chg="del">
        <pc:chgData name="indianlake2021@gmail.com" userId="618da97c55575359" providerId="LiveId" clId="{D8880046-5E41-4D9B-A4FB-D8B6C38C87AE}" dt="2022-11-09T19:13:56.043" v="2234" actId="2696"/>
        <pc:sldMkLst>
          <pc:docMk/>
          <pc:sldMk cId="3358986705" sldId="275"/>
        </pc:sldMkLst>
      </pc:sldChg>
      <pc:sldChg chg="addSp delSp modSp mod">
        <pc:chgData name="indianlake2021@gmail.com" userId="618da97c55575359" providerId="LiveId" clId="{D8880046-5E41-4D9B-A4FB-D8B6C38C87AE}" dt="2022-11-10T19:34:28.337" v="6191" actId="1076"/>
        <pc:sldMkLst>
          <pc:docMk/>
          <pc:sldMk cId="3769440820" sldId="276"/>
        </pc:sldMkLst>
        <pc:spChg chg="mod">
          <ac:chgData name="indianlake2021@gmail.com" userId="618da97c55575359" providerId="LiveId" clId="{D8880046-5E41-4D9B-A4FB-D8B6C38C87AE}" dt="2022-11-10T19:34:28.337" v="6191" actId="1076"/>
          <ac:spMkLst>
            <pc:docMk/>
            <pc:sldMk cId="3769440820" sldId="276"/>
            <ac:spMk id="2" creationId="{26C2AA78-FAB6-4776-8D07-F29C78281073}"/>
          </ac:spMkLst>
        </pc:spChg>
        <pc:spChg chg="add mod">
          <ac:chgData name="indianlake2021@gmail.com" userId="618da97c55575359" providerId="LiveId" clId="{D8880046-5E41-4D9B-A4FB-D8B6C38C87AE}" dt="2022-11-09T20:27:00.360" v="4383" actId="207"/>
          <ac:spMkLst>
            <pc:docMk/>
            <pc:sldMk cId="3769440820" sldId="276"/>
            <ac:spMk id="3" creationId="{94A4C583-4724-4B4D-1CF7-6FEBBC41143A}"/>
          </ac:spMkLst>
        </pc:spChg>
        <pc:spChg chg="add del mod">
          <ac:chgData name="indianlake2021@gmail.com" userId="618da97c55575359" providerId="LiveId" clId="{D8880046-5E41-4D9B-A4FB-D8B6C38C87AE}" dt="2022-11-09T19:27:46.662" v="2519" actId="478"/>
          <ac:spMkLst>
            <pc:docMk/>
            <pc:sldMk cId="3769440820" sldId="276"/>
            <ac:spMk id="5" creationId="{094D5DA4-E946-A8E4-9D1B-66C21C90542A}"/>
          </ac:spMkLst>
        </pc:spChg>
        <pc:spChg chg="add mod">
          <ac:chgData name="indianlake2021@gmail.com" userId="618da97c55575359" providerId="LiveId" clId="{D8880046-5E41-4D9B-A4FB-D8B6C38C87AE}" dt="2022-11-09T20:27:19.664" v="4390" actId="20577"/>
          <ac:spMkLst>
            <pc:docMk/>
            <pc:sldMk cId="3769440820" sldId="276"/>
            <ac:spMk id="6" creationId="{FABE181C-2257-479E-06D0-BF7493CB60D0}"/>
          </ac:spMkLst>
        </pc:spChg>
        <pc:spChg chg="add mod">
          <ac:chgData name="indianlake2021@gmail.com" userId="618da97c55575359" providerId="LiveId" clId="{D8880046-5E41-4D9B-A4FB-D8B6C38C87AE}" dt="2022-11-09T20:27:11.456" v="4385" actId="207"/>
          <ac:spMkLst>
            <pc:docMk/>
            <pc:sldMk cId="3769440820" sldId="276"/>
            <ac:spMk id="8" creationId="{A42DF694-1E6B-DA52-990D-BA88C09694BB}"/>
          </ac:spMkLst>
        </pc:spChg>
        <pc:spChg chg="add del mod">
          <ac:chgData name="indianlake2021@gmail.com" userId="618da97c55575359" providerId="LiveId" clId="{D8880046-5E41-4D9B-A4FB-D8B6C38C87AE}" dt="2022-11-09T20:27:34.721" v="4391" actId="207"/>
          <ac:spMkLst>
            <pc:docMk/>
            <pc:sldMk cId="3769440820" sldId="276"/>
            <ac:spMk id="9" creationId="{43AACC09-199D-29CE-3EB4-D3E456C47EC5}"/>
          </ac:spMkLst>
        </pc:spChg>
        <pc:spChg chg="mod">
          <ac:chgData name="indianlake2021@gmail.com" userId="618da97c55575359" providerId="LiveId" clId="{D8880046-5E41-4D9B-A4FB-D8B6C38C87AE}" dt="2022-11-09T19:44:55.520" v="3088" actId="20577"/>
          <ac:spMkLst>
            <pc:docMk/>
            <pc:sldMk cId="3769440820" sldId="276"/>
            <ac:spMk id="30" creationId="{94BA4ACF-F69F-476F-AD73-680EBB74F12F}"/>
          </ac:spMkLst>
        </pc:spChg>
        <pc:spChg chg="del">
          <ac:chgData name="indianlake2021@gmail.com" userId="618da97c55575359" providerId="LiveId" clId="{D8880046-5E41-4D9B-A4FB-D8B6C38C87AE}" dt="2022-11-09T19:36:15.917" v="3058" actId="478"/>
          <ac:spMkLst>
            <pc:docMk/>
            <pc:sldMk cId="3769440820" sldId="276"/>
            <ac:spMk id="31" creationId="{53CFB42C-19C6-486D-BAD6-89A694C473DD}"/>
          </ac:spMkLst>
        </pc:spChg>
        <pc:graphicFrameChg chg="del mod">
          <ac:chgData name="indianlake2021@gmail.com" userId="618da97c55575359" providerId="LiveId" clId="{D8880046-5E41-4D9B-A4FB-D8B6C38C87AE}" dt="2022-11-09T19:27:36.134" v="2518" actId="478"/>
          <ac:graphicFrameMkLst>
            <pc:docMk/>
            <pc:sldMk cId="3769440820" sldId="276"/>
            <ac:graphicFrameMk id="7" creationId="{9C305D2F-514C-4B1B-B3E8-608BA1091E04}"/>
          </ac:graphicFrameMkLst>
        </pc:graphicFrameChg>
      </pc:sldChg>
      <pc:sldChg chg="addSp delSp modSp add mod">
        <pc:chgData name="indianlake2021@gmail.com" userId="618da97c55575359" providerId="LiveId" clId="{D8880046-5E41-4D9B-A4FB-D8B6C38C87AE}" dt="2022-11-10T19:32:10.100" v="6151" actId="14100"/>
        <pc:sldMkLst>
          <pc:docMk/>
          <pc:sldMk cId="1492811515" sldId="277"/>
        </pc:sldMkLst>
        <pc:spChg chg="mod">
          <ac:chgData name="indianlake2021@gmail.com" userId="618da97c55575359" providerId="LiveId" clId="{D8880046-5E41-4D9B-A4FB-D8B6C38C87AE}" dt="2022-11-09T20:25:41.091" v="4376" actId="122"/>
          <ac:spMkLst>
            <pc:docMk/>
            <pc:sldMk cId="1492811515" sldId="277"/>
            <ac:spMk id="2" creationId="{AF7283E3-686A-4399-B44D-71E2E0C5990C}"/>
          </ac:spMkLst>
        </pc:spChg>
        <pc:spChg chg="add mod">
          <ac:chgData name="indianlake2021@gmail.com" userId="618da97c55575359" providerId="LiveId" clId="{D8880046-5E41-4D9B-A4FB-D8B6C38C87AE}" dt="2022-11-10T19:32:00.537" v="6149" actId="20577"/>
          <ac:spMkLst>
            <pc:docMk/>
            <pc:sldMk cId="1492811515" sldId="277"/>
            <ac:spMk id="3" creationId="{9DE2DD67-8954-A612-309E-1CE04E25836D}"/>
          </ac:spMkLst>
        </pc:spChg>
        <pc:spChg chg="del mod">
          <ac:chgData name="indianlake2021@gmail.com" userId="618da97c55575359" providerId="LiveId" clId="{D8880046-5E41-4D9B-A4FB-D8B6C38C87AE}" dt="2022-11-09T19:13:42.609" v="2230"/>
          <ac:spMkLst>
            <pc:docMk/>
            <pc:sldMk cId="1492811515" sldId="277"/>
            <ac:spMk id="4" creationId="{0B9C2001-794A-33BC-C1DB-66ED019A4B2F}"/>
          </ac:spMkLst>
        </pc:spChg>
        <pc:spChg chg="del mod">
          <ac:chgData name="indianlake2021@gmail.com" userId="618da97c55575359" providerId="LiveId" clId="{D8880046-5E41-4D9B-A4FB-D8B6C38C87AE}" dt="2022-11-09T19:13:42.609" v="2232"/>
          <ac:spMkLst>
            <pc:docMk/>
            <pc:sldMk cId="1492811515" sldId="277"/>
            <ac:spMk id="5" creationId="{29480760-6FB3-FE55-93A0-86800C5295DB}"/>
          </ac:spMkLst>
        </pc:spChg>
        <pc:picChg chg="mod">
          <ac:chgData name="indianlake2021@gmail.com" userId="618da97c55575359" providerId="LiveId" clId="{D8880046-5E41-4D9B-A4FB-D8B6C38C87AE}" dt="2022-11-10T19:32:10.100" v="6151" actId="14100"/>
          <ac:picMkLst>
            <pc:docMk/>
            <pc:sldMk cId="1492811515" sldId="277"/>
            <ac:picMk id="6" creationId="{286EB37C-928B-4D9A-905B-8EA255EB144E}"/>
          </ac:picMkLst>
        </pc:picChg>
      </pc:sldChg>
      <pc:sldChg chg="modSp add mod">
        <pc:chgData name="indianlake2021@gmail.com" userId="618da97c55575359" providerId="LiveId" clId="{D8880046-5E41-4D9B-A4FB-D8B6C38C87AE}" dt="2022-11-10T19:34:09.955" v="6185" actId="20577"/>
        <pc:sldMkLst>
          <pc:docMk/>
          <pc:sldMk cId="1148346919" sldId="278"/>
        </pc:sldMkLst>
        <pc:spChg chg="mod">
          <ac:chgData name="indianlake2021@gmail.com" userId="618da97c55575359" providerId="LiveId" clId="{D8880046-5E41-4D9B-A4FB-D8B6C38C87AE}" dt="2022-11-10T19:34:09.955" v="6185" actId="20577"/>
          <ac:spMkLst>
            <pc:docMk/>
            <pc:sldMk cId="1148346919" sldId="278"/>
            <ac:spMk id="2" creationId="{26C2AA78-FAB6-4776-8D07-F29C78281073}"/>
          </ac:spMkLst>
        </pc:spChg>
        <pc:spChg chg="mod">
          <ac:chgData name="indianlake2021@gmail.com" userId="618da97c55575359" providerId="LiveId" clId="{D8880046-5E41-4D9B-A4FB-D8B6C38C87AE}" dt="2022-11-09T20:26:19.012" v="4378" actId="207"/>
          <ac:spMkLst>
            <pc:docMk/>
            <pc:sldMk cId="1148346919" sldId="278"/>
            <ac:spMk id="3" creationId="{94A4C583-4724-4B4D-1CF7-6FEBBC41143A}"/>
          </ac:spMkLst>
        </pc:spChg>
        <pc:spChg chg="mod">
          <ac:chgData name="indianlake2021@gmail.com" userId="618da97c55575359" providerId="LiveId" clId="{D8880046-5E41-4D9B-A4FB-D8B6C38C87AE}" dt="2022-11-09T20:26:24.233" v="4379" actId="207"/>
          <ac:spMkLst>
            <pc:docMk/>
            <pc:sldMk cId="1148346919" sldId="278"/>
            <ac:spMk id="6" creationId="{FABE181C-2257-479E-06D0-BF7493CB60D0}"/>
          </ac:spMkLst>
        </pc:spChg>
        <pc:spChg chg="mod">
          <ac:chgData name="indianlake2021@gmail.com" userId="618da97c55575359" providerId="LiveId" clId="{D8880046-5E41-4D9B-A4FB-D8B6C38C87AE}" dt="2022-11-09T20:26:31.926" v="4380" actId="207"/>
          <ac:spMkLst>
            <pc:docMk/>
            <pc:sldMk cId="1148346919" sldId="278"/>
            <ac:spMk id="8" creationId="{A42DF694-1E6B-DA52-990D-BA88C09694BB}"/>
          </ac:spMkLst>
        </pc:spChg>
        <pc:spChg chg="mod">
          <ac:chgData name="indianlake2021@gmail.com" userId="618da97c55575359" providerId="LiveId" clId="{D8880046-5E41-4D9B-A4FB-D8B6C38C87AE}" dt="2022-11-09T20:26:38.738" v="4381" actId="207"/>
          <ac:spMkLst>
            <pc:docMk/>
            <pc:sldMk cId="1148346919" sldId="278"/>
            <ac:spMk id="9" creationId="{43AACC09-199D-29CE-3EB4-D3E456C47EC5}"/>
          </ac:spMkLst>
        </pc:spChg>
      </pc:sldChg>
      <pc:sldChg chg="add del">
        <pc:chgData name="indianlake2021@gmail.com" userId="618da97c55575359" providerId="LiveId" clId="{D8880046-5E41-4D9B-A4FB-D8B6C38C87AE}" dt="2022-11-09T19:14:01.660" v="2235" actId="2696"/>
        <pc:sldMkLst>
          <pc:docMk/>
          <pc:sldMk cId="4028355564" sldId="278"/>
        </pc:sldMkLst>
      </pc:sldChg>
      <pc:sldChg chg="modSp add mod">
        <pc:chgData name="indianlake2021@gmail.com" userId="618da97c55575359" providerId="LiveId" clId="{D8880046-5E41-4D9B-A4FB-D8B6C38C87AE}" dt="2022-11-10T19:36:23.742" v="6234" actId="20577"/>
        <pc:sldMkLst>
          <pc:docMk/>
          <pc:sldMk cId="1369266443" sldId="279"/>
        </pc:sldMkLst>
        <pc:spChg chg="mod">
          <ac:chgData name="indianlake2021@gmail.com" userId="618da97c55575359" providerId="LiveId" clId="{D8880046-5E41-4D9B-A4FB-D8B6C38C87AE}" dt="2022-11-10T19:35:00.206" v="6203" actId="122"/>
          <ac:spMkLst>
            <pc:docMk/>
            <pc:sldMk cId="1369266443" sldId="279"/>
            <ac:spMk id="2" creationId="{26C2AA78-FAB6-4776-8D07-F29C78281073}"/>
          </ac:spMkLst>
        </pc:spChg>
        <pc:spChg chg="mod">
          <ac:chgData name="indianlake2021@gmail.com" userId="618da97c55575359" providerId="LiveId" clId="{D8880046-5E41-4D9B-A4FB-D8B6C38C87AE}" dt="2022-11-10T19:35:38.511" v="6205" actId="207"/>
          <ac:spMkLst>
            <pc:docMk/>
            <pc:sldMk cId="1369266443" sldId="279"/>
            <ac:spMk id="3" creationId="{94A4C583-4724-4B4D-1CF7-6FEBBC41143A}"/>
          </ac:spMkLst>
        </pc:spChg>
        <pc:spChg chg="mod">
          <ac:chgData name="indianlake2021@gmail.com" userId="618da97c55575359" providerId="LiveId" clId="{D8880046-5E41-4D9B-A4FB-D8B6C38C87AE}" dt="2022-11-10T19:35:43.725" v="6206" actId="207"/>
          <ac:spMkLst>
            <pc:docMk/>
            <pc:sldMk cId="1369266443" sldId="279"/>
            <ac:spMk id="6" creationId="{FABE181C-2257-479E-06D0-BF7493CB60D0}"/>
          </ac:spMkLst>
        </pc:spChg>
        <pc:spChg chg="mod">
          <ac:chgData name="indianlake2021@gmail.com" userId="618da97c55575359" providerId="LiveId" clId="{D8880046-5E41-4D9B-A4FB-D8B6C38C87AE}" dt="2022-11-10T19:35:49.895" v="6207" actId="207"/>
          <ac:spMkLst>
            <pc:docMk/>
            <pc:sldMk cId="1369266443" sldId="279"/>
            <ac:spMk id="8" creationId="{A42DF694-1E6B-DA52-990D-BA88C09694BB}"/>
          </ac:spMkLst>
        </pc:spChg>
        <pc:spChg chg="mod">
          <ac:chgData name="indianlake2021@gmail.com" userId="618da97c55575359" providerId="LiveId" clId="{D8880046-5E41-4D9B-A4FB-D8B6C38C87AE}" dt="2022-11-10T19:36:23.742" v="6234" actId="20577"/>
          <ac:spMkLst>
            <pc:docMk/>
            <pc:sldMk cId="1369266443" sldId="279"/>
            <ac:spMk id="9" creationId="{43AACC09-199D-29CE-3EB4-D3E456C47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B7540F33-E688-F5B2-7D34-69B2EFC4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26300"/>
                </a:solidFill>
              </a:rPr>
              <a:t>11/16/2022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F2572F2-76AB-6EB3-14CD-DB61BC27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Text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0CE1013-9107-3690-78A9-D8FB1C38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Highlights &amp; Next Steps re: Main Street America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521" y="4440573"/>
            <a:ext cx="2948684" cy="95549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200" dirty="0">
                <a:solidFill>
                  <a:srgbClr val="FFC000"/>
                </a:solidFill>
              </a:rPr>
              <a:t>Presented by:</a:t>
            </a:r>
          </a:p>
          <a:p>
            <a:r>
              <a:rPr lang="en-US" sz="1200" dirty="0">
                <a:solidFill>
                  <a:srgbClr val="FFC000"/>
                </a:solidFill>
              </a:rPr>
              <a:t>Indian lake Community Development Corp. &amp; Town of Indian lake</a:t>
            </a:r>
          </a:p>
        </p:txBody>
      </p:sp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DA922AF-9717-93ED-D75B-0EA906479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512" y="0"/>
            <a:ext cx="6858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F331E4-9285-4CFE-8090-72BC8ABF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88"/>
            <a:ext cx="10515600" cy="54965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>
                    <a:alpha val="75000"/>
                  </a:srgbClr>
                </a:solidFill>
              </a:rPr>
              <a:t>How to get involved?</a:t>
            </a: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b="1" dirty="0">
                <a:solidFill>
                  <a:srgbClr val="FFC000">
                    <a:alpha val="75000"/>
                  </a:srgbClr>
                </a:solidFill>
              </a:rPr>
              <a:t>1. Consider joining one of the 4 working groups: Economic Vitality; Design; Promotion; and Organization.</a:t>
            </a: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b="1" dirty="0">
                <a:solidFill>
                  <a:srgbClr val="FF0000">
                    <a:alpha val="75000"/>
                  </a:srgbClr>
                </a:solidFill>
              </a:rPr>
              <a:t>2. Consider being a chair or co-chair for a working group. </a:t>
            </a: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b="1" dirty="0">
                <a:solidFill>
                  <a:srgbClr val="FFC000">
                    <a:alpha val="75000"/>
                  </a:srgbClr>
                </a:solidFill>
              </a:rPr>
              <a:t>3. Contact one of the core committee members to learn more &amp; ask questions.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252433F-7631-46C0-A68A-0FDDA1050A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11/16/2022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96E0170-75E8-4FE2-A19C-99987C859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AC4-BCFB-42F6-BA9A-039BB65B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46" y="331506"/>
            <a:ext cx="9299160" cy="52307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0000">
                    <a:alpha val="75000"/>
                  </a:srgbClr>
                </a:solidFill>
              </a:rPr>
              <a:t>Contacts: Core Committee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41B7-49D8-4ECD-BBC8-6588DECB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26" y="965399"/>
            <a:ext cx="3364358" cy="495683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Indian Lake Community Development Corp. –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Brenda Valentine @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518-648-5636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Town of Indian Lake – Christine Pouch @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518-648-5828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Allen Van Hoff @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518-441-2640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Sally Stanton @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FFC000">
                    <a:alpha val="85000"/>
                  </a:srgbClr>
                </a:solidFill>
              </a:rPr>
              <a:t>518-648-5179</a:t>
            </a:r>
          </a:p>
          <a:p>
            <a:pPr>
              <a:lnSpc>
                <a:spcPct val="110000"/>
              </a:lnSpc>
            </a:pPr>
            <a:endParaRPr lang="en-US" sz="2200" dirty="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A5A3223A-374C-401B-80E4-3393BA4AA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11/16/2022</a:t>
            </a:r>
          </a:p>
        </p:txBody>
      </p:sp>
      <p:pic>
        <p:nvPicPr>
          <p:cNvPr id="11" name="Picture 10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87BC8704-2E56-160E-B95D-0BB17458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048" y="1286732"/>
            <a:ext cx="7616952" cy="4284535"/>
          </a:xfrm>
          <a:prstGeom prst="rect">
            <a:avLst/>
          </a:prstGeom>
          <a:noFill/>
        </p:spPr>
      </p:pic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5BF29222-3F80-4F2B-90CE-3D40FFF1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6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Thank you. We look forward to working with you!</a:t>
            </a:r>
          </a:p>
        </p:txBody>
      </p:sp>
      <p:pic>
        <p:nvPicPr>
          <p:cNvPr id="11" name="Content Placeholder 10" descr="A high angle view of a garden&#10;&#10;Description automatically generated with low confidence">
            <a:extLst>
              <a:ext uri="{FF2B5EF4-FFF2-40B4-BE49-F238E27FC236}">
                <a16:creationId xmlns:a16="http://schemas.microsoft.com/office/drawing/2014/main" id="{E5A94BBB-865E-0541-32F2-CAC332976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07" b="16994"/>
          <a:stretch/>
        </p:blipFill>
        <p:spPr>
          <a:xfrm>
            <a:off x="838200" y="1811756"/>
            <a:ext cx="10515600" cy="4190323"/>
          </a:xfrm>
          <a:noFill/>
        </p:spPr>
      </p:pic>
      <p:sp>
        <p:nvSpPr>
          <p:cNvPr id="41" name="Date Placeholder 40">
            <a:extLst>
              <a:ext uri="{FF2B5EF4-FFF2-40B4-BE49-F238E27FC236}">
                <a16:creationId xmlns:a16="http://schemas.microsoft.com/office/drawing/2014/main" id="{1AA0E395-EB95-4646-A4B3-EAB7C68D0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11/16/2022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1762991"/>
          </a:xfrm>
        </p:spPr>
        <p:txBody>
          <a:bodyPr/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Tonight’s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699"/>
            <a:ext cx="6401231" cy="5231807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rgbClr val="FFC000">
                    <a:alpha val="85000"/>
                  </a:srgbClr>
                </a:solidFill>
              </a:rPr>
              <a:t>What we learned from the community survey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rgbClr val="FFC000">
                    <a:alpha val="85000"/>
                  </a:srgbClr>
                </a:solidFill>
              </a:rPr>
              <a:t>What happens next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>
                <a:solidFill>
                  <a:srgbClr val="FFC000">
                    <a:alpha val="85000"/>
                  </a:srgbClr>
                </a:solidFill>
              </a:rPr>
              <a:t>How to get involved</a:t>
            </a:r>
          </a:p>
        </p:txBody>
      </p:sp>
      <p:sp>
        <p:nvSpPr>
          <p:cNvPr id="74" name="Date Placeholder 73">
            <a:extLst>
              <a:ext uri="{FF2B5EF4-FFF2-40B4-BE49-F238E27FC236}">
                <a16:creationId xmlns:a16="http://schemas.microsoft.com/office/drawing/2014/main" id="{F58157BD-826A-4A73-AFE3-4DC840C3F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11/16/2022</a:t>
            </a:r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8" name="Picture 17" descr="A group of people walking down a street with flowers&#10;&#10;Description automatically generated with low confidence">
            <a:extLst>
              <a:ext uri="{FF2B5EF4-FFF2-40B4-BE49-F238E27FC236}">
                <a16:creationId xmlns:a16="http://schemas.microsoft.com/office/drawing/2014/main" id="{1DA7ACE7-EA56-D0C5-31FE-A450ED06B0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756" r="-27657" b="-756"/>
          <a:stretch/>
        </p:blipFill>
        <p:spPr>
          <a:xfrm>
            <a:off x="397164" y="2828658"/>
            <a:ext cx="4507875" cy="340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/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Overview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900962"/>
            <a:ext cx="10112375" cy="1954213"/>
          </a:xfrm>
        </p:spPr>
        <p:txBody>
          <a:bodyPr/>
          <a:lstStyle/>
          <a:p>
            <a:r>
              <a:rPr lang="en-US" dirty="0">
                <a:solidFill>
                  <a:srgbClr val="FFC000">
                    <a:alpha val="85000"/>
                  </a:srgbClr>
                </a:solidFill>
              </a:rPr>
              <a:t>Lisa Thompson, a Main Street America consultant, visited our community on August 25-26, 2022. She provided us with a strategic report to help us  understand what our community envisions for revitalization of downtown business districts. </a:t>
            </a:r>
          </a:p>
        </p:txBody>
      </p:sp>
      <p:sp>
        <p:nvSpPr>
          <p:cNvPr id="182" name="Date Placeholder 181">
            <a:extLst>
              <a:ext uri="{FF2B5EF4-FFF2-40B4-BE49-F238E27FC236}">
                <a16:creationId xmlns:a16="http://schemas.microsoft.com/office/drawing/2014/main" id="{0B26E46E-EDB2-4F95-99F9-6B864973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11/16/2022</a:t>
            </a:r>
          </a:p>
        </p:txBody>
      </p:sp>
      <p:sp>
        <p:nvSpPr>
          <p:cNvPr id="184" name="Slide Number Placehold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Placeholder 9" descr="A picture containing text, tree, outdoor, sky&#10;&#10;Description automatically generated">
            <a:extLst>
              <a:ext uri="{FF2B5EF4-FFF2-40B4-BE49-F238E27FC236}">
                <a16:creationId xmlns:a16="http://schemas.microsoft.com/office/drawing/2014/main" id="{C5C0F4C7-49F5-67AA-1EBE-08928E56A1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5482" b="25482"/>
          <a:stretch>
            <a:fillRect/>
          </a:stretch>
        </p:blipFill>
        <p:spPr>
          <a:xfrm>
            <a:off x="6102964" y="3575008"/>
            <a:ext cx="4133088" cy="2697480"/>
          </a:xfr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11077130" cy="120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What we learned from the community survey </a:t>
            </a:r>
            <a:br>
              <a:rPr lang="en-US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(229 respondents)</a:t>
            </a:r>
          </a:p>
        </p:txBody>
      </p:sp>
      <p:pic>
        <p:nvPicPr>
          <p:cNvPr id="6" name="Picture Placeholder 5" descr="A picture containing trees, outdoor, forest, nature, mist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88952" cy="456285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9C2001-794A-33BC-C1DB-66ED019A4B2F}"/>
              </a:ext>
            </a:extLst>
          </p:cNvPr>
          <p:cNvSpPr txBox="1"/>
          <p:nvPr/>
        </p:nvSpPr>
        <p:spPr>
          <a:xfrm>
            <a:off x="271685" y="434768"/>
            <a:ext cx="61851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Q1. What words come to mind when you think about Indian Lake? A. Pine’s; small community; and walkable.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Q2. What do you dislike?</a:t>
            </a:r>
          </a:p>
          <a:p>
            <a:pPr marL="342900" indent="-342900"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No Grocery store; rundown; and empty.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Q3. What are the top issues in Indian Lake?</a:t>
            </a:r>
          </a:p>
          <a:p>
            <a:r>
              <a:rPr lang="en-US" b="1" dirty="0">
                <a:solidFill>
                  <a:schemeClr val="bg1"/>
                </a:solidFill>
              </a:rPr>
              <a:t>A. Too many vacant storefronts; not enough interesting businesses; and not enough consistently open business.</a:t>
            </a:r>
          </a:p>
          <a:p>
            <a:pPr marL="342900" indent="-342900">
              <a:buAutoNum type="alphaUcPeriod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Q4. Issues that detract from your experience in Indian Lake?</a:t>
            </a:r>
          </a:p>
          <a:p>
            <a:r>
              <a:rPr lang="en-US" b="1" dirty="0">
                <a:solidFill>
                  <a:schemeClr val="bg1"/>
                </a:solidFill>
              </a:rPr>
              <a:t>A. Housing insecurity;  no grocery store; and not enough interesting and attractive businesses.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0760-6FB3-FE55-93A0-86800C5295DB}"/>
              </a:ext>
            </a:extLst>
          </p:cNvPr>
          <p:cNvSpPr txBox="1"/>
          <p:nvPr/>
        </p:nvSpPr>
        <p:spPr>
          <a:xfrm>
            <a:off x="6727015" y="434768"/>
            <a:ext cx="5463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Q5. What businesses do you frequent the most?</a:t>
            </a:r>
          </a:p>
          <a:p>
            <a:pPr marL="342900" indent="-342900"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Pine’s; Stewart’s; and Indian Lake Restaurant.</a:t>
            </a:r>
          </a:p>
          <a:p>
            <a:pPr marL="342900" indent="-342900">
              <a:buAutoNum type="alphaUcPeriod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Q6. What businesses would you like to see opened?</a:t>
            </a:r>
          </a:p>
          <a:p>
            <a:pPr marL="342900" indent="-342900"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Grocery store; brewery or winery; and coffee shop or bakery.</a:t>
            </a:r>
          </a:p>
          <a:p>
            <a:pPr marL="342900" indent="-342900">
              <a:buAutoNum type="alphaUcPeriod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Q 6-7. What day and time do you shop the most often?</a:t>
            </a:r>
          </a:p>
          <a:p>
            <a:pPr marL="342900" indent="-342900">
              <a:buAutoNum type="alphaUcPeriod"/>
            </a:pPr>
            <a:r>
              <a:rPr lang="en-US" b="1" dirty="0">
                <a:solidFill>
                  <a:schemeClr val="bg1"/>
                </a:solidFill>
              </a:rPr>
              <a:t>Saturdays from 9am to 11am.</a:t>
            </a:r>
          </a:p>
          <a:p>
            <a:pPr marL="342900" indent="-342900">
              <a:buAutoNum type="alphaU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11222408" cy="120927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What we learned from the community survey</a:t>
            </a:r>
          </a:p>
        </p:txBody>
      </p:sp>
      <p:pic>
        <p:nvPicPr>
          <p:cNvPr id="6" name="Picture Placeholder 5" descr="A picture containing trees, outdoor, forest, nature, mist">
            <a:extLst>
              <a:ext uri="{FF2B5EF4-FFF2-40B4-BE49-F238E27FC236}">
                <a16:creationId xmlns:a16="http://schemas.microsoft.com/office/drawing/2014/main" id="{286EB37C-928B-4D9A-905B-8EA255EB14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88952" cy="52813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2DD67-8954-A612-309E-1CE04E25836D}"/>
              </a:ext>
            </a:extLst>
          </p:cNvPr>
          <p:cNvSpPr txBox="1"/>
          <p:nvPr/>
        </p:nvSpPr>
        <p:spPr>
          <a:xfrm>
            <a:off x="647700" y="434768"/>
            <a:ext cx="9981488" cy="4577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OTHER INFORMATION INCLUDES: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Most respondents were year-round residents.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Most stay in their second home when they visit here.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If seasonal, residents mostly visit in August and September;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followed by July and October.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Most visitors/tourists typically stay here less than one week;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 and secondly 1-2 weeks.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Most respondents were ages 55-64; 65-74; and 45-54.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89% of respondents were White.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60% of respondents were women; 40% men.</a:t>
            </a:r>
          </a:p>
        </p:txBody>
      </p:sp>
    </p:spTree>
    <p:extLst>
      <p:ext uri="{BB962C8B-B14F-4D97-AF65-F5344CB8AC3E}">
        <p14:creationId xmlns:p14="http://schemas.microsoft.com/office/powerpoint/2010/main" val="149281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E7AE8A72-7DAE-42BD-99C5-FF9C91A3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11/16/2022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21ECFB0D-CB21-E7B3-715D-3FD5FC8D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BB31DF5-C74E-43EC-894C-2E5DC0D5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15" y="544946"/>
            <a:ext cx="3071005" cy="3038764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rgbClr val="FFC000">
                    <a:alpha val="75000"/>
                  </a:srgbClr>
                </a:solidFill>
              </a:rPr>
              <a:t>What Happens Next?</a:t>
            </a:r>
            <a:br>
              <a:rPr lang="en-US" sz="2800" dirty="0">
                <a:solidFill>
                  <a:srgbClr val="FFC000">
                    <a:alpha val="75000"/>
                  </a:srgbClr>
                </a:solidFill>
              </a:rPr>
            </a:br>
            <a:br>
              <a:rPr lang="en-US" sz="2800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sz="2800" i="1" dirty="0">
                <a:solidFill>
                  <a:srgbClr val="FFC000">
                    <a:alpha val="75000"/>
                  </a:srgbClr>
                </a:solidFill>
              </a:rPr>
              <a:t>“The way to get started is to quit talking and begin doing.” Walt Disney</a:t>
            </a:r>
          </a:p>
        </p:txBody>
      </p:sp>
      <p:sp>
        <p:nvSpPr>
          <p:cNvPr id="29" name="Subtitle 5">
            <a:extLst>
              <a:ext uri="{FF2B5EF4-FFF2-40B4-BE49-F238E27FC236}">
                <a16:creationId xmlns:a16="http://schemas.microsoft.com/office/drawing/2014/main" id="{6480ACC1-7410-ED04-C355-435B10D4B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75" y="4091033"/>
            <a:ext cx="2948684" cy="955497"/>
          </a:xfrm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Photo is an easy and quick example how we freshened up the benches and plantings in the pocket park.</a:t>
            </a:r>
          </a:p>
        </p:txBody>
      </p:sp>
      <p:pic>
        <p:nvPicPr>
          <p:cNvPr id="9" name="Picture 8" descr="A picture containing grass, outdoor, ground, flower&#10;&#10;Description automatically generated">
            <a:extLst>
              <a:ext uri="{FF2B5EF4-FFF2-40B4-BE49-F238E27FC236}">
                <a16:creationId xmlns:a16="http://schemas.microsoft.com/office/drawing/2014/main" id="{10A31418-F4A7-35D4-4F79-C6DD227B6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0"/>
          <a:stretch/>
        </p:blipFill>
        <p:spPr>
          <a:xfrm>
            <a:off x="4383024" y="10"/>
            <a:ext cx="7808976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456479"/>
            <a:ext cx="11525858" cy="819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>
                    <a:alpha val="75000"/>
                  </a:srgbClr>
                </a:solidFill>
              </a:rPr>
              <a:t>Community Transformation via MSA </a:t>
            </a: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b="1" dirty="0">
                <a:solidFill>
                  <a:srgbClr val="FF0000">
                    <a:alpha val="75000"/>
                  </a:srgbClr>
                </a:solidFill>
              </a:rPr>
              <a:t>4 Point Approach Defined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11/16/2022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4C583-4724-4B4D-1CF7-6FEBBC41143A}"/>
              </a:ext>
            </a:extLst>
          </p:cNvPr>
          <p:cNvSpPr txBox="1"/>
          <p:nvPr/>
        </p:nvSpPr>
        <p:spPr>
          <a:xfrm>
            <a:off x="620996" y="2001977"/>
            <a:ext cx="236718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Economic Vitality</a:t>
            </a:r>
          </a:p>
          <a:p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Strengthen &amp; diversifies the local economy supporting existing base, entrepreneurism and appropriate development.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E181C-2257-479E-06D0-BF7493CB60D0}"/>
              </a:ext>
            </a:extLst>
          </p:cNvPr>
          <p:cNvSpPr txBox="1"/>
          <p:nvPr/>
        </p:nvSpPr>
        <p:spPr>
          <a:xfrm>
            <a:off x="3406925" y="2001977"/>
            <a:ext cx="236718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Design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Improves physical elements while preserving the community's authentic fabric, character &amp; identity.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DF694-1E6B-DA52-990D-BA88C09694BB}"/>
              </a:ext>
            </a:extLst>
          </p:cNvPr>
          <p:cNvSpPr txBox="1"/>
          <p:nvPr/>
        </p:nvSpPr>
        <p:spPr>
          <a:xfrm>
            <a:off x="6096000" y="2001977"/>
            <a:ext cx="236718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Promotion</a:t>
            </a:r>
          </a:p>
          <a:p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Positions district as the center of activity, culture, commerce, and community life, markets its assets and positive image.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ACC09-199D-29CE-3EB4-D3E456C47EC5}"/>
              </a:ext>
            </a:extLst>
          </p:cNvPr>
          <p:cNvSpPr txBox="1"/>
          <p:nvPr/>
        </p:nvSpPr>
        <p:spPr>
          <a:xfrm>
            <a:off x="8858655" y="1938916"/>
            <a:ext cx="2367185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Organization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Brings the community together to build consensus &amp; common vision, assemble resources, and lead revitalization.</a:t>
            </a:r>
          </a:p>
        </p:txBody>
      </p:sp>
    </p:spTree>
    <p:extLst>
      <p:ext uri="{BB962C8B-B14F-4D97-AF65-F5344CB8AC3E}">
        <p14:creationId xmlns:p14="http://schemas.microsoft.com/office/powerpoint/2010/main" val="376944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40" y="388962"/>
            <a:ext cx="10515600" cy="8197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>
                    <a:alpha val="75000"/>
                  </a:srgbClr>
                </a:solidFill>
              </a:rPr>
              <a:t>Community Transformation via MSA </a:t>
            </a:r>
            <a:br>
              <a:rPr lang="en-US" b="1" dirty="0">
                <a:solidFill>
                  <a:srgbClr val="FFC000">
                    <a:alpha val="75000"/>
                  </a:srgbClr>
                </a:solidFill>
              </a:rPr>
            </a:br>
            <a:r>
              <a:rPr lang="en-US" b="1" dirty="0">
                <a:solidFill>
                  <a:srgbClr val="FF0000">
                    <a:alpha val="75000"/>
                  </a:srgbClr>
                </a:solidFill>
              </a:rPr>
              <a:t>4 Point Approach General Examples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11/16/2022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4C583-4724-4B4D-1CF7-6FEBBC41143A}"/>
              </a:ext>
            </a:extLst>
          </p:cNvPr>
          <p:cNvSpPr txBox="1"/>
          <p:nvPr/>
        </p:nvSpPr>
        <p:spPr>
          <a:xfrm>
            <a:off x="620996" y="2001977"/>
            <a:ext cx="2367185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Economic Vitality</a:t>
            </a:r>
          </a:p>
          <a:p>
            <a:endParaRPr lang="en-US" sz="9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Supporting the needs of existing &amp; new businesses; trainings; loan &amp; grant funds; inventory vacant buildings; survey business owners to discover needs.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(Funding)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E181C-2257-479E-06D0-BF7493CB60D0}"/>
              </a:ext>
            </a:extLst>
          </p:cNvPr>
          <p:cNvSpPr txBox="1"/>
          <p:nvPr/>
        </p:nvSpPr>
        <p:spPr>
          <a:xfrm>
            <a:off x="3406925" y="2001977"/>
            <a:ext cx="2367185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Design</a:t>
            </a:r>
          </a:p>
          <a:p>
            <a:pPr algn="ctr"/>
            <a:endParaRPr lang="en-US" sz="9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Beautification; wayfinding; accessibility and safety; minor/easy maintenance; and façade improvements.</a:t>
            </a:r>
          </a:p>
          <a:p>
            <a:pPr algn="ctr"/>
            <a:endParaRPr lang="en-US" sz="2400" dirty="0">
              <a:solidFill>
                <a:srgbClr val="FFC000"/>
              </a:solidFill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(Image)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DF694-1E6B-DA52-990D-BA88C09694BB}"/>
              </a:ext>
            </a:extLst>
          </p:cNvPr>
          <p:cNvSpPr txBox="1"/>
          <p:nvPr/>
        </p:nvSpPr>
        <p:spPr>
          <a:xfrm>
            <a:off x="6096000" y="2001977"/>
            <a:ext cx="2367185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Promotion</a:t>
            </a:r>
          </a:p>
          <a:p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Overall branding; unify/link hamlets; identify historic landmarks; and market our assets.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Elder &amp; family friendly promo.</a:t>
            </a:r>
          </a:p>
          <a:p>
            <a:pPr algn="ctr"/>
            <a:endParaRPr lang="en-US" sz="1000" dirty="0">
              <a:solidFill>
                <a:srgbClr val="FFC000"/>
              </a:solidFill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(Events)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ACC09-199D-29CE-3EB4-D3E456C47EC5}"/>
              </a:ext>
            </a:extLst>
          </p:cNvPr>
          <p:cNvSpPr txBox="1"/>
          <p:nvPr/>
        </p:nvSpPr>
        <p:spPr>
          <a:xfrm>
            <a:off x="8858655" y="1938916"/>
            <a:ext cx="2367185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Organization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Engaging all parties to get involved; establish common vision; lead the revitalization; and keep things on track.</a:t>
            </a:r>
          </a:p>
          <a:p>
            <a:pPr algn="ctr"/>
            <a:endParaRPr lang="en-US" sz="900" dirty="0">
              <a:solidFill>
                <a:srgbClr val="FFC000"/>
              </a:solidFill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(Structure/Name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834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AA78-FAB6-4776-8D07-F29C7828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662427"/>
            <a:ext cx="10952148" cy="8197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Community Transformation  Specific Examples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4BA4ACF-F69F-476F-AD73-680EBB74F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</p:spPr>
        <p:txBody>
          <a:bodyPr/>
          <a:lstStyle/>
          <a:p>
            <a:r>
              <a:rPr lang="en-US" dirty="0"/>
              <a:t>11/16/2022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C7B1733-8B85-4D01-A9F3-45031C885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4C583-4724-4B4D-1CF7-6FEBBC41143A}"/>
              </a:ext>
            </a:extLst>
          </p:cNvPr>
          <p:cNvSpPr txBox="1"/>
          <p:nvPr/>
        </p:nvSpPr>
        <p:spPr>
          <a:xfrm>
            <a:off x="620996" y="2001977"/>
            <a:ext cx="2367185" cy="440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Economic Vitality</a:t>
            </a:r>
          </a:p>
          <a:p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Use our online business directory to highlight a business of the week/month.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Start a “love your local”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Develop a packet to attract new businesses/developers to support additional recreational offerings (outfitters, equipment rental)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Work with businesses to provide a range of “open” opportunities/stager closings.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Establish loan/grant programs just for main street businesses for upgrades/improvements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E181C-2257-479E-06D0-BF7493CB60D0}"/>
              </a:ext>
            </a:extLst>
          </p:cNvPr>
          <p:cNvSpPr txBox="1"/>
          <p:nvPr/>
        </p:nvSpPr>
        <p:spPr>
          <a:xfrm>
            <a:off x="3406925" y="2001977"/>
            <a:ext cx="2367185" cy="420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Design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Develop wayfinding signage to identify businesses and amenities.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Conduct sidewalk safety/walkability inventory list.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Add bike lanes.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Community gardens/flowers galore.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Dog park and sanitation stations.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Downtown lighting review.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Residents ONLY parking.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Benches, bike racks and trash cans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Bike rentals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Fitness stations on trails.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Water refill stations.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DF694-1E6B-DA52-990D-BA88C09694BB}"/>
              </a:ext>
            </a:extLst>
          </p:cNvPr>
          <p:cNvSpPr txBox="1"/>
          <p:nvPr/>
        </p:nvSpPr>
        <p:spPr>
          <a:xfrm>
            <a:off x="6096000" y="2001977"/>
            <a:ext cx="2367185" cy="440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Promotion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Welcome Packet (we have this now!)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Community calendar inclusive of ALL events.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Infor for LOCALS ONLY on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Print &amp; digital newsletter.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Host events that serve residents only – Trick or Treat, Easter egg hunt, Locals shopping night.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News releases and social media videos to promote our efforts.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Downtown Dollars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Promote hashtag #indianlakeadk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ACC09-199D-29CE-3EB4-D3E456C47EC5}"/>
              </a:ext>
            </a:extLst>
          </p:cNvPr>
          <p:cNvSpPr txBox="1"/>
          <p:nvPr/>
        </p:nvSpPr>
        <p:spPr>
          <a:xfrm>
            <a:off x="8858655" y="1938916"/>
            <a:ext cx="2367185" cy="2746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Create volunteer database for events and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Promote historic walking tours.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Partner with other communities to promote regional amenities.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Develop bike tours.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Shuttle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C000"/>
                </a:solidFill>
              </a:rPr>
              <a:t>Support funding efforts.</a:t>
            </a:r>
          </a:p>
          <a:p>
            <a:pPr algn="ctr"/>
            <a:endParaRPr lang="en-US" sz="13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66443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472</TotalTime>
  <Words>959</Words>
  <Application>Microsoft Office PowerPoint</Application>
  <PresentationFormat>Widescreen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Dante</vt:lpstr>
      <vt:lpstr>PineVTI</vt:lpstr>
      <vt:lpstr>Highlights &amp; Next Steps re: Main Street America Project</vt:lpstr>
      <vt:lpstr>Tonight’s Agenda</vt:lpstr>
      <vt:lpstr>Overview</vt:lpstr>
      <vt:lpstr>What we learned from the community survey  (229 respondents)</vt:lpstr>
      <vt:lpstr>What we learned from the community survey</vt:lpstr>
      <vt:lpstr>What Happens Next?  “The way to get started is to quit talking and begin doing.” Walt Disney</vt:lpstr>
      <vt:lpstr>Community Transformation via MSA  4 Point Approach Defined</vt:lpstr>
      <vt:lpstr>Community Transformation via MSA  4 Point Approach General Examples</vt:lpstr>
      <vt:lpstr>Community Transformation  Specific Examples</vt:lpstr>
      <vt:lpstr>How to get involved?  1. Consider joining one of the 4 working groups: Economic Vitality; Design; Promotion; and Organization.  2. Consider being a chair or co-chair for a working group.   3. Contact one of the core committee members to learn more &amp; ask questions.</vt:lpstr>
      <vt:lpstr>Contacts: Core Committee Members</vt:lpstr>
      <vt:lpstr>Thank you. We look forward to working with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indianlake2021@gmail.com</dc:creator>
  <cp:lastModifiedBy>indianlake2021@gmail.com</cp:lastModifiedBy>
  <cp:revision>1</cp:revision>
  <dcterms:created xsi:type="dcterms:W3CDTF">2022-11-04T16:28:32Z</dcterms:created>
  <dcterms:modified xsi:type="dcterms:W3CDTF">2022-11-15T15:11:31Z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